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5"/>
  </p:notesMasterIdLst>
  <p:handoutMasterIdLst>
    <p:handoutMasterId r:id="rId16"/>
  </p:handoutMasterIdLst>
  <p:sldIdLst>
    <p:sldId id="604" r:id="rId7"/>
    <p:sldId id="708" r:id="rId8"/>
    <p:sldId id="709" r:id="rId9"/>
    <p:sldId id="710" r:id="rId10"/>
    <p:sldId id="711" r:id="rId11"/>
    <p:sldId id="712" r:id="rId12"/>
    <p:sldId id="706" r:id="rId13"/>
    <p:sldId id="256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60" autoAdjust="0"/>
    <p:restoredTop sz="86485"/>
  </p:normalViewPr>
  <p:slideViewPr>
    <p:cSldViewPr snapToGrid="0" showGuides="1">
      <p:cViewPr varScale="1">
        <p:scale>
          <a:sx n="144" d="100"/>
          <a:sy n="144" d="100"/>
        </p:scale>
        <p:origin x="8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lus.maths.org/content/fourier-transforms-images" TargetMode="External"/><Relationship Id="rId2" Type="http://schemas.openxmlformats.org/officeDocument/2006/relationships/hyperlink" Target="https://www.pyimagesearch.com/2020/06/15/opencv-fast-fourier-transform-fft-for-blur-detection-in-images-and-video-streams/" TargetMode="Externa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cuFFT</a:t>
            </a:r>
            <a:r>
              <a:rPr lang="en-US" dirty="0"/>
              <a:t> for Image/Video Processing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829D6CB-3050-0D40-B89F-733D29FC6F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55759" y="709293"/>
            <a:ext cx="5469585" cy="512064"/>
          </a:xfrm>
        </p:spPr>
        <p:txBody>
          <a:bodyPr/>
          <a:lstStyle/>
          <a:p>
            <a:r>
              <a:rPr lang="en-US" dirty="0"/>
              <a:t>Detect if an Image is Blurry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D9CEF6-D87E-4C49-8892-EAB808FA357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522106"/>
            <a:ext cx="4682835" cy="2804816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Import image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FFT image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Perform FFT shift to center of image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Remove lower frequencies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Perform inverse FFT shift back to top left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Perform inverse FFT on image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Determine the magnitude spectrum of image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Calculate the mean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If mean is below a threshold, it is blurry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138099-5029-4A48-A395-51B1F617B806}"/>
              </a:ext>
            </a:extLst>
          </p:cNvPr>
          <p:cNvSpPr txBox="1"/>
          <p:nvPr/>
        </p:nvSpPr>
        <p:spPr>
          <a:xfrm>
            <a:off x="3355759" y="4527612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431032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228299-B3F4-CB4C-AECA-EB7E261D00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0032" y="1343024"/>
            <a:ext cx="3588328" cy="573376"/>
          </a:xfrm>
        </p:spPr>
        <p:txBody>
          <a:bodyPr/>
          <a:lstStyle/>
          <a:p>
            <a:r>
              <a:rPr lang="en-US" dirty="0"/>
              <a:t>Blurry Image Detection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930C45-D442-8543-B12E-7041E48051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7" t="11855" r="17600" b="10297"/>
          <a:stretch/>
        </p:blipFill>
        <p:spPr bwMode="auto">
          <a:xfrm>
            <a:off x="6509981" y="0"/>
            <a:ext cx="2634019" cy="260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FE89820-B91F-0949-AE36-679DDA5F9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85" t="9320" r="24110" b="8522"/>
          <a:stretch/>
        </p:blipFill>
        <p:spPr bwMode="auto">
          <a:xfrm>
            <a:off x="4275318" y="1793289"/>
            <a:ext cx="2293717" cy="3066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548860C-EC16-9B47-9155-DC5A17FA5922}"/>
              </a:ext>
            </a:extLst>
          </p:cNvPr>
          <p:cNvSpPr txBox="1"/>
          <p:nvPr/>
        </p:nvSpPr>
        <p:spPr>
          <a:xfrm>
            <a:off x="6773662" y="2805344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449528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0F9DDE-C00F-8243-BEF8-DD5A8964DD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3D from Greyscale</a:t>
            </a:r>
          </a:p>
        </p:txBody>
      </p:sp>
      <p:pic>
        <p:nvPicPr>
          <p:cNvPr id="2050" name="Picture 2" descr="The plus editors, in person and as a surface">
            <a:extLst>
              <a:ext uri="{FF2B5EF4-FFF2-40B4-BE49-F238E27FC236}">
                <a16:creationId xmlns:a16="http://schemas.microsoft.com/office/drawing/2014/main" id="{D6D74A29-D6B5-944E-B9BA-20373AEB3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00" y="1906907"/>
            <a:ext cx="8966200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87BEFF-EDCC-CB45-B64D-53F787900091}"/>
              </a:ext>
            </a:extLst>
          </p:cNvPr>
          <p:cNvSpPr txBox="1"/>
          <p:nvPr/>
        </p:nvSpPr>
        <p:spPr>
          <a:xfrm>
            <a:off x="1988598" y="4434207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70534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80F9DDE-C00F-8243-BEF8-DD5A8964DD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Rotate Images</a:t>
            </a:r>
          </a:p>
        </p:txBody>
      </p:sp>
      <p:pic>
        <p:nvPicPr>
          <p:cNvPr id="2050" name="Picture 2" descr="The plus editors, in person and as a surface">
            <a:extLst>
              <a:ext uri="{FF2B5EF4-FFF2-40B4-BE49-F238E27FC236}">
                <a16:creationId xmlns:a16="http://schemas.microsoft.com/office/drawing/2014/main" id="{D6D74A29-D6B5-944E-B9BA-20373AEB31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552" y="2317109"/>
            <a:ext cx="5589674" cy="1575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A87BEFF-EDCC-CB45-B64D-53F787900091}"/>
              </a:ext>
            </a:extLst>
          </p:cNvPr>
          <p:cNvSpPr txBox="1"/>
          <p:nvPr/>
        </p:nvSpPr>
        <p:spPr>
          <a:xfrm>
            <a:off x="2982897" y="4365090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[2]</a:t>
            </a:r>
          </a:p>
        </p:txBody>
      </p:sp>
      <p:pic>
        <p:nvPicPr>
          <p:cNvPr id="4098" name="Picture 2" descr="Fourier transform of angled Plus">
            <a:extLst>
              <a:ext uri="{FF2B5EF4-FFF2-40B4-BE49-F238E27FC236}">
                <a16:creationId xmlns:a16="http://schemas.microsoft.com/office/drawing/2014/main" id="{CAC70F0F-3B0B-3348-89C9-03DD11859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6852" y="1475356"/>
            <a:ext cx="5605509" cy="280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157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DE4790-4504-B046-A36F-ACE8642FB9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67487" y="709293"/>
            <a:ext cx="5957857" cy="512064"/>
          </a:xfrm>
        </p:spPr>
        <p:txBody>
          <a:bodyPr/>
          <a:lstStyle/>
          <a:p>
            <a:r>
              <a:rPr lang="en-US" dirty="0"/>
              <a:t>How Could it Apply to video?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E9B60-00E7-3D46-BE85-C62D2ED41B4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 visual effects faster, instead of say calculating the transformation of each pixel for an effect use FFT to perform incremental effects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Consider the video as a single 3D array of data and perform transformations by pixel or column/row of pixels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on a series of 3D renderings from single images construct complete 3D models of objects, people, etc.</a:t>
            </a:r>
          </a:p>
        </p:txBody>
      </p:sp>
    </p:spTree>
    <p:extLst>
      <p:ext uri="{BB962C8B-B14F-4D97-AF65-F5344CB8AC3E}">
        <p14:creationId xmlns:p14="http://schemas.microsoft.com/office/powerpoint/2010/main" val="1737813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2020. Adrian </a:t>
            </a:r>
            <a:r>
              <a:rPr lang="en-US" dirty="0" err="1"/>
              <a:t>Rosebrock</a:t>
            </a:r>
            <a:r>
              <a:rPr lang="en-US" dirty="0"/>
              <a:t>. </a:t>
            </a:r>
            <a:r>
              <a:rPr lang="en-US" dirty="0" err="1"/>
              <a:t>PyImageSearch</a:t>
            </a:r>
            <a:r>
              <a:rPr lang="en-US" dirty="0"/>
              <a:t>. OpenCV Fast Fourier Transform (FFT) for blur detection in images and video streams. Found at </a:t>
            </a:r>
            <a:r>
              <a:rPr lang="en-US" dirty="0">
                <a:hlinkClick r:id="rId2"/>
              </a:rPr>
              <a:t>https://www.pyimagesearch.com/2020/06/15/opencv-fast-fourier-transform-fft-for-blur-detection-in-images-and-video-streams/</a:t>
            </a:r>
            <a:r>
              <a:rPr lang="en-US" dirty="0"/>
              <a:t>.</a:t>
            </a:r>
          </a:p>
          <a:p>
            <a:r>
              <a:rPr lang="en-US" dirty="0"/>
              <a:t>[2] 2017. Rachel Thomas. Fourier Transforms of Images. Found at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plus.maths.org</a:t>
            </a:r>
            <a:r>
              <a:rPr lang="en-US" dirty="0">
                <a:hlinkClick r:id="rId3"/>
              </a:rPr>
              <a:t>/content/</a:t>
            </a:r>
            <a:r>
              <a:rPr lang="en-US" dirty="0" err="1">
                <a:hlinkClick r:id="rId3"/>
              </a:rPr>
              <a:t>fourier</a:t>
            </a:r>
            <a:r>
              <a:rPr lang="en-US" dirty="0">
                <a:hlinkClick r:id="rId3"/>
              </a:rPr>
              <a:t>-transforms-images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359</TotalTime>
  <Words>224</Words>
  <Application>Microsoft Macintosh PowerPoint</Application>
  <PresentationFormat>On-screen Show (16:9)</PresentationFormat>
  <Paragraphs>32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22</cp:revision>
  <dcterms:created xsi:type="dcterms:W3CDTF">2020-12-13T16:54:15Z</dcterms:created>
  <dcterms:modified xsi:type="dcterms:W3CDTF">2021-12-09T05:27:02Z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